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04345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Ясно, без осадков.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6-8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94559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5963" y="21328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21785</TotalTime>
  <Words>578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4290</cp:revision>
  <cp:lastPrinted>2021-07-01T03:56:27Z</cp:lastPrinted>
  <dcterms:created xsi:type="dcterms:W3CDTF">2018-03-27T06:03:00Z</dcterms:created>
  <dcterms:modified xsi:type="dcterms:W3CDTF">2026-04-29T06:17:10Z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